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4" r:id="rId2"/>
    <p:sldId id="443" r:id="rId3"/>
    <p:sldId id="442" r:id="rId4"/>
    <p:sldId id="483" r:id="rId5"/>
    <p:sldId id="465" r:id="rId6"/>
    <p:sldId id="484" r:id="rId7"/>
    <p:sldId id="485" r:id="rId8"/>
    <p:sldId id="490" r:id="rId9"/>
    <p:sldId id="489" r:id="rId10"/>
    <p:sldId id="491" r:id="rId11"/>
    <p:sldId id="492" r:id="rId12"/>
    <p:sldId id="472" r:id="rId13"/>
    <p:sldId id="445" r:id="rId14"/>
    <p:sldId id="446" r:id="rId15"/>
  </p:sldIdLst>
  <p:sldSz cx="9144000" cy="6858000" type="screen4x3"/>
  <p:notesSz cx="7086600" cy="93726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33"/>
    <a:srgbClr val="F47C45"/>
    <a:srgbClr val="0069AA"/>
    <a:srgbClr val="EB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45" autoAdjust="0"/>
    <p:restoredTop sz="90113" autoAdjust="0"/>
  </p:normalViewPr>
  <p:slideViewPr>
    <p:cSldViewPr snapToGrid="0">
      <p:cViewPr>
        <p:scale>
          <a:sx n="87" d="100"/>
          <a:sy n="87" d="100"/>
        </p:scale>
        <p:origin x="-222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307C075-CBF3-4B35-BF3D-3ED4CC0290E4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F804B4D-782B-4993-8032-CBDDC7169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7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76D0E2-F045-4B40-9879-6DD6786B3DCE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D7CA55-11D8-425A-A30B-98CF3F80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28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Paul:  Introduce who the development partners are – Newroads/Roberta &amp; CypherWorx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partners agree that all will be involved and be invited to every presentation.  We will also agree to communicate in some form prior to each meeting.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64124" indent="-29389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75576" indent="-23511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45806" indent="-23511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16036" indent="-23511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8626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56496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2672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96957" indent="-23511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17243-13B1-4A03-894C-63D68A06B27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3F77AA-B512-491B-A4DA-826F43B43E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5CD1674-B138-43DE-9B6F-8B04BB599E79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AE7A29F-C344-49FE-AF56-B4F341724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9340CE7-FA9E-49B5-B95C-53E2D1C0808C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BB453DE-B28F-4A02-ABB4-949D462A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66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C92C604-F740-4ED6-932C-D86AACCCD960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B225003-A006-4483-821B-21CF60DB6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8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810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4591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AC26F64-7B61-4656-99F7-AC75620842A5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E3CE6CE-E128-4440-8F22-9B0668D12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4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431CD53-4A32-4FF1-8FA2-211149AD9365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F899776-6BDC-47AD-9363-89776CA82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4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6705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6EAC3ED-31C0-4468-AEA4-27729B9D5409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6C8575D-DB0A-40B5-BC80-55E55465E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609600"/>
            <a:ext cx="44958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040188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9050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399"/>
            <a:ext cx="4041775" cy="33067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C4F9D2C-ECE3-4997-8559-0B4F198E279C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8CA93F-880D-4A79-BF0C-4F315B56C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609600"/>
            <a:ext cx="4572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4C63CE2-D2E0-4B1A-B7D9-D289B6180C58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2D5C9CE-0739-461F-BF18-7736C6A2D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9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D21AD9-E321-4B54-BC2A-0C7E2A8FBE80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ED938270-9E09-4433-B94C-9E3E8C917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1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9800"/>
            <a:ext cx="5111750" cy="39163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24200"/>
            <a:ext cx="3008313" cy="3001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710F072-2F73-49FC-8B53-E3B3622670D6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66EE30F-46F6-4FFF-AA82-4C01A682C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AA31F1C-8781-4EA0-81CF-E1244115C64F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B1A7AE5-3FC0-45CD-8FE6-136B0A736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1990" y="60198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-10886" y="381000"/>
            <a:ext cx="4572000" cy="609600"/>
          </a:xfrm>
          <a:prstGeom prst="rect">
            <a:avLst/>
          </a:prstGeom>
          <a:solidFill>
            <a:srgbClr val="006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8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5975350"/>
            <a:ext cx="3387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support.cypherworx.com/support/discuss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-mIZ-n14f1nguM&amp;tbnid=0y-8S3_uw0rSwM:&amp;ved=0CAUQjRw&amp;url=http://ltcadministrator.com/listing/the-80th-street-residence/&amp;ei=7IvVUumsFrHnsASHvILAAQ&amp;bvm=bv.59378465,d.eW0&amp;psig=AFQjCNG0ykIQpeMCzgLN-0_Hi1CqThyZDg&amp;ust=13898130937142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collabornation.ne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1725613"/>
            <a:ext cx="3001962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4887913" y="2071688"/>
            <a:ext cx="30273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Administrators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Users Group</a:t>
            </a:r>
          </a:p>
          <a:p>
            <a:pPr algn="ctr" eaLnBrk="1" hangingPunct="1"/>
            <a:r>
              <a:rPr lang="en-US" altLang="en-US" sz="3600" b="1">
                <a:solidFill>
                  <a:srgbClr val="F47C45"/>
                </a:solidFill>
              </a:rPr>
              <a:t>Meeting</a:t>
            </a:r>
          </a:p>
        </p:txBody>
      </p:sp>
      <p:pic>
        <p:nvPicPr>
          <p:cNvPr id="133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3895725"/>
            <a:ext cx="31337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768" y="4589565"/>
            <a:ext cx="2124371" cy="109552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4573743" y="136224"/>
            <a:ext cx="4429225" cy="110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>
                <a:solidFill>
                  <a:prstClr val="black"/>
                </a:solidFill>
              </a:rPr>
              <a:t>Events – how site members can register</a:t>
            </a:r>
            <a:endParaRPr lang="en-US" altLang="en-US" sz="3600" b="1" dirty="0">
              <a:solidFill>
                <a:prstClr val="black"/>
              </a:solidFill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844" y="2046528"/>
            <a:ext cx="5353797" cy="53347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Down Arrow 12"/>
          <p:cNvSpPr/>
          <p:nvPr/>
        </p:nvSpPr>
        <p:spPr>
          <a:xfrm>
            <a:off x="4914177" y="1733352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9132" y="2876611"/>
            <a:ext cx="909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and</a:t>
            </a:r>
            <a:endParaRPr lang="en-US" sz="3600" b="1" dirty="0"/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79" y="3771494"/>
            <a:ext cx="5268060" cy="5048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7" name="Down Arrow 16"/>
          <p:cNvSpPr/>
          <p:nvPr/>
        </p:nvSpPr>
        <p:spPr>
          <a:xfrm>
            <a:off x="2958364" y="4109850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16200000">
            <a:off x="4428101" y="5304541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200680" y="4551643"/>
            <a:ext cx="14158" cy="99665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8" idx="0"/>
          </p:cNvCxnSpPr>
          <p:nvPr/>
        </p:nvCxnSpPr>
        <p:spPr>
          <a:xfrm>
            <a:off x="3200680" y="5548300"/>
            <a:ext cx="1225978" cy="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1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4562374" y="381000"/>
            <a:ext cx="4429225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>
                <a:solidFill>
                  <a:prstClr val="black"/>
                </a:solidFill>
              </a:rPr>
              <a:t>Reporting Review</a:t>
            </a:r>
            <a:endParaRPr lang="en-US" alt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248" y="1570637"/>
            <a:ext cx="61324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How to look up a certificate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What is tracked: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Courses</a:t>
            </a:r>
            <a:endParaRPr lang="en-US" sz="20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Additional Training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Resource downloads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Events participation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Common elements and how to use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Questions? What else do you want to see?</a:t>
            </a:r>
          </a:p>
        </p:txBody>
      </p:sp>
    </p:spTree>
    <p:extLst>
      <p:ext uri="{BB962C8B-B14F-4D97-AF65-F5344CB8AC3E}">
        <p14:creationId xmlns:p14="http://schemas.microsoft.com/office/powerpoint/2010/main" val="26707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36638"/>
            <a:ext cx="69342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419600" y="381001"/>
            <a:ext cx="4572000" cy="65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3600" dirty="0" smtClean="0">
                <a:latin typeface="+mn-lt"/>
                <a:cs typeface="Arial" charset="0"/>
              </a:rPr>
              <a:t>Support Hub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768395" y="1171881"/>
            <a:ext cx="412115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500" dirty="0" smtClean="0"/>
              <a:t>If </a:t>
            </a:r>
            <a:r>
              <a:rPr lang="en-US" altLang="en-US" sz="1500" dirty="0"/>
              <a:t>you have any suggestions, and/or would like to request a new feature that would increase YOUR overall customer experience with our system, then please share them with us. </a:t>
            </a:r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Any </a:t>
            </a:r>
            <a:r>
              <a:rPr lang="en-US" altLang="en-US" sz="1500" dirty="0"/>
              <a:t>features which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announced on next month’s call. By sharing your ideas with us you are assigning us all rights to the features. </a:t>
            </a:r>
            <a:endParaRPr lang="en-US" altLang="en-US" sz="1500" dirty="0" smtClean="0"/>
          </a:p>
          <a:p>
            <a:pPr eaLnBrk="1" hangingPunct="1"/>
            <a:endParaRPr lang="en-US" altLang="en-US" sz="1500" dirty="0"/>
          </a:p>
          <a:p>
            <a:pPr eaLnBrk="1" hangingPunct="1"/>
            <a:r>
              <a:rPr lang="en-US" altLang="en-US" sz="1500" dirty="0" smtClean="0"/>
              <a:t>In </a:t>
            </a:r>
            <a:r>
              <a:rPr lang="en-US" altLang="en-US" sz="1500" dirty="0"/>
              <a:t>appreciation of your time</a:t>
            </a:r>
            <a:r>
              <a:rPr lang="en-US" altLang="en-US" sz="1500" dirty="0" smtClean="0"/>
              <a:t>, </a:t>
            </a:r>
            <a:r>
              <a:rPr lang="en-US" altLang="en-US" sz="1500" dirty="0"/>
              <a:t>submitters whose features are incorporated into our </a:t>
            </a:r>
            <a:r>
              <a:rPr lang="en-US" altLang="en-US" sz="1500" dirty="0" err="1"/>
              <a:t>LMS</a:t>
            </a:r>
            <a:r>
              <a:rPr lang="en-US" altLang="en-US" sz="1500" dirty="0"/>
              <a:t> will be sent a $5 Starbucks gift card as a quick </a:t>
            </a:r>
            <a:r>
              <a:rPr lang="en-US" altLang="en-US" sz="1500" dirty="0" smtClean="0"/>
              <a:t>“Thank </a:t>
            </a:r>
            <a:r>
              <a:rPr lang="en-US" altLang="en-US" sz="1500" dirty="0"/>
              <a:t>You</a:t>
            </a:r>
            <a:r>
              <a:rPr lang="en-US" altLang="en-US" sz="1500" dirty="0" smtClean="0"/>
              <a:t>!”</a:t>
            </a:r>
            <a:endParaRPr lang="en-US" altLang="en-US" sz="1500" dirty="0"/>
          </a:p>
        </p:txBody>
      </p:sp>
      <p:sp>
        <p:nvSpPr>
          <p:cNvPr id="27653" name="TextBox 2"/>
          <p:cNvSpPr txBox="1">
            <a:spLocks noChangeArrowheads="1"/>
          </p:cNvSpPr>
          <p:nvPr/>
        </p:nvSpPr>
        <p:spPr bwMode="auto">
          <a:xfrm>
            <a:off x="254000" y="5010150"/>
            <a:ext cx="40338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dirty="0">
                <a:hlinkClick r:id="rId2"/>
              </a:rPr>
              <a:t>http://support.cypherworx.com/support/discussions</a:t>
            </a:r>
            <a:endParaRPr lang="en-US" altLang="en-US" sz="1400" dirty="0"/>
          </a:p>
          <a:p>
            <a:pPr algn="ctr" eaLnBrk="1" hangingPunct="1"/>
            <a:r>
              <a:rPr lang="en-US" altLang="en-US" sz="1400" dirty="0"/>
              <a:t>Click on “Suggestion Box” to add your ideas </a:t>
            </a:r>
          </a:p>
          <a:p>
            <a:pPr algn="ctr" eaLnBrk="1" hangingPunct="1"/>
            <a:r>
              <a:rPr lang="en-US" altLang="en-US" sz="1400" dirty="0"/>
              <a:t>in our community forum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419600" y="359228"/>
            <a:ext cx="4582886" cy="59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Suggestions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204" y="1132114"/>
            <a:ext cx="1693911" cy="387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>
            <a:off x="2188029" y="4103914"/>
            <a:ext cx="1589314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953" y="4295467"/>
            <a:ext cx="2608936" cy="160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 txBox="1">
            <a:spLocks/>
          </p:cNvSpPr>
          <p:nvPr/>
        </p:nvSpPr>
        <p:spPr bwMode="auto">
          <a:xfrm>
            <a:off x="381000" y="1600200"/>
            <a:ext cx="83820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2800" dirty="0" smtClean="0"/>
              <a:t>Please feel free to reach out to any of us after the webinar if you have more questions.</a:t>
            </a:r>
          </a:p>
          <a:p>
            <a:pPr>
              <a:defRPr/>
            </a:pP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Debbie </a:t>
            </a:r>
            <a:r>
              <a:rPr lang="en-US" altLang="en-US" sz="2800" dirty="0" err="1" smtClean="0"/>
              <a:t>DiBacco</a:t>
            </a:r>
            <a:r>
              <a:rPr lang="en-US" altLang="en-US" sz="2800" dirty="0" smtClean="0"/>
              <a:t> – ddibacco@cypherworx.com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Chris Glenn – cglenn@cypherworx.com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800" dirty="0" smtClean="0"/>
              <a:t>Al Ryan – aryan@cypherworx.com</a:t>
            </a:r>
          </a:p>
          <a:p>
            <a:pPr>
              <a:defRPr/>
            </a:pPr>
            <a:endParaRPr lang="en-US" altLang="en-US" sz="2800" b="1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4419600" y="432940"/>
            <a:ext cx="4572000" cy="5358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3600" b="1" dirty="0" smtClean="0">
                <a:latin typeface="+mn-lt"/>
                <a:cs typeface="Arial" charset="0"/>
              </a:rPr>
              <a:t>Contact Info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6096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3352800" y="1600200"/>
            <a:ext cx="4191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Right-click on the orange arrow and  you’ll see two options: Auto-Hide Control Panel or Show Control Panel.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Clicking on “Show Control Panel” will let you keep the control panel open throughout the presentation.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7400" y="1866900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25622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114800" y="1828800"/>
            <a:ext cx="401574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If you have a question, please </a:t>
            </a:r>
            <a:r>
              <a:rPr lang="en-US" altLang="en-US" dirty="0"/>
              <a:t>type </a:t>
            </a:r>
            <a:r>
              <a:rPr lang="en-US" altLang="en-US" dirty="0" smtClean="0"/>
              <a:t>it </a:t>
            </a:r>
            <a:r>
              <a:rPr lang="en-US" altLang="en-US" dirty="0"/>
              <a:t>into the questions area on your “Go To Webinar” control panel. </a:t>
            </a:r>
            <a:r>
              <a:rPr lang="en-US" altLang="en-US" dirty="0" smtClean="0"/>
              <a:t>We want to encourage questions, so please feel free to type them in at any time.</a:t>
            </a:r>
            <a:endParaRPr lang="en-US" alt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19400" y="2095500"/>
            <a:ext cx="1295400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676650"/>
            <a:ext cx="24955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4552950" y="4362450"/>
            <a:ext cx="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33900" y="4957763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7124700" y="4355116"/>
            <a:ext cx="201168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You may raise your “hand” if you are asked to respond during the presentation.</a:t>
            </a:r>
            <a:endParaRPr lang="en-US" alt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419600" y="381000"/>
            <a:ext cx="4572000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Housekeeping</a:t>
            </a:r>
            <a:endParaRPr lang="en-US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757050" y="445304"/>
            <a:ext cx="3918858" cy="50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latin typeface="+mn-lt"/>
                <a:cs typeface="Arial" charset="0"/>
              </a:rPr>
              <a:t>Our Presenters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735" y="2001300"/>
            <a:ext cx="3940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Chris Glenn, Customer Service Rep, CypherWorx</a:t>
            </a:r>
            <a:endParaRPr lang="en-US" sz="2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1" y="3451896"/>
            <a:ext cx="1303940" cy="1490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6731" y="3677740"/>
            <a:ext cx="3940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Debbie </a:t>
            </a:r>
            <a:r>
              <a:rPr lang="en-US" sz="2400" dirty="0" err="1" smtClean="0">
                <a:latin typeface="+mn-lt"/>
              </a:rPr>
              <a:t>DiBacco</a:t>
            </a:r>
            <a:r>
              <a:rPr lang="en-US" sz="2400" dirty="0" smtClean="0">
                <a:latin typeface="+mn-lt"/>
              </a:rPr>
              <a:t>, Director, Client Services, CypherWorx</a:t>
            </a:r>
            <a:endParaRPr lang="en-US" sz="24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0" y="1556657"/>
            <a:ext cx="1333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8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AutoShape 4" descr="data:image/jpeg;base64,/9j/4AAQSkZJRgABAQAAAQABAAD/2wCEAAkGBhMSERQUExQVFBUWGBgXFxgYGBccGxgWGRQYGRgYGBkdHSYeFx4jGRUVHy8gIycpLCwsFx8xNTAqNSYrLCkBCQoKDgwOGA8PGiwlHiIsKSwpKiwpKSksKSwqLCksKSwsLCosLCwpLCwsLCksLCwsLCwsLCwsKSwpLCwsLCkpLP/AABEIAHgAtAMBIgACEQEDEQH/xAAcAAABBQEBAQAAAAAAAAAAAAAAAwQFBgcCAQj/xABMEAACAQIDBQQECQUPBAMAAAABAgMAEQQSIQUGMUFRBxMiYRQycYEjM0JSYnKRobFTY5LB4hUWFyRDZHOCoqOy0dLj8HSzwvElNJP/xAAZAQADAQEBAAAAAAAAAAAAAAAAAwQCAQX/xAAnEQADAAEDBQABBAMAAAAAAAAAAQIRAxIxBBMhQVEyYZGhsSLw8f/aAAwDAQACEQMRAD8At/8ACtqB6Nxj7z43yvb4v767h7Uy2T+LaOpa/e8LX0+L14VnoW7KBqTh+H9WlMI5HcLbQo1/aC1X9mCbuUX3D9qmYxfxa3eMV+N4WNr/ABetTn77/wA1/b/ZrI8Bxwn9I3+Kr2iE6AXPlXHowG+iw/vv/Nf2/wBmgb3fmv7f7NN8Du07ayeEdOdT2F2RFHwUE9TrSa7aGTvZF4jeDE5QYsGZCTaxlCADrcofwp9gcVim1kgij8hOzH/sgffS+M2vBCLyypGPpMB91VvG9q2AQ2WRpT0jUmlqKr8ZN5xyy3ivaz9+06V/iMFOw6spA/GkTvzjz/IRJ9Z1/wBVbXT2zPcRo1FZyN9Mb/Nh/XT/AFV4d9sdyXDt7HT/AFVpdLb+fuYrWlGj3rlyeQB9pt+o1n8W/wDjR6+DzD82QfwY08h7U4BpNFPCfpRm1crptSfQTrw/+FpnxMy8Ig3sf9mozEbzul80BFvpfs0ps/fbBTfF4iO55E5T99S7KjjUBgfYRS8bfyQzO7hmZSdttiR6Jw0+P/2q8Hbf/NP7/wD2qmtv9k+GmzNFeFz09W/mOVZft7cvFYP4yMlOTrqvvI4e+mStNmW6ReP4bf5p/f8A+1XLdt9rfxP+/wD9qsyiQk2FKYjCEDQjiPspvZkxvZskPaVdQ5w5AKZ7h787W9SnEPaGrBT3Vs3C7+dvm1StlSP6PHaxHdmwPUGnS8AWUE35cta72YOdxlubfs/kR/8Ap+xXtVEwqbnWvKOzHwO4ysB7OhHH0f8A8aWweIb+Li91ysfK+ZudIKvjT/pz/hqT3Y2Y874WJb2sxboBma5++m5x5MYFd29mSYloMsd7SMWe1ggBH49K1zZ2yEiGmrdTSezNmxYODIpyogJZjz6sTWc7ydoMuLZocGRHCo+EmY2AHW/yR05mp/8APWeFwOwo55LlvL2gYXBghnDycAim5v59Ko21N9sfMLu6YCE8C2shHkvrH22FUwbYSAn0YEudGnkF2P8ARr8gHrxqPMLO12a7txzEk/1jyqzS6WUT3rslMZtHDZiSsmLf58rFVJ+qNaTG9Uy6RCOEfQQX+03NIR7uzN6qhj0DLm+zjXEmxJ19eNk+sCP1VUpjhiHVMJttzv68jt7TSa4xutIMmUkHlTpMA9gSMoPDNpf2XpimUKdU/Z0Mc/X7hQ07HjRLg3SxZSAeB5H2GuBTYSJ9Rv2KxzMOBI9hNP4948SosJmI6NZh99RwrljTKmWvKJ41KT8MfybYRz8Nho2+lGSjfdp91S+yNvNF/wDUxjRt+RxHqnyD6D7aqrGkXqS9KWehp6tLk2HZXam0bLHj4u5J4SLqjeYIuD7jV8gxMWIjurJJGw5EEEedfNmz9tyQgoLPG3rRPqh93yT5ip7d/azwsZcAzKRq+Gc5rjqh+UPvFedq9KvXgvjW+l03u7LwAZcIDfiY/wDT/lWfrs3Xx3uDqPMcjW07n76xY+O6+GRfXQnUeY8r1Fb/AG6IkRp4R8IurKPlAcfeONIi3D22MqU1mSoRMgRNSDlIB6C9LxS2A1zedRsU6dytxdrMPv4UJiNNBYdKrEkt6TRUG2IPWiuAIRjxxf8ATn/DWr9n+xO4wcRYDOwzE8wGNwKznd3CCTF4RDwaKx9lta1Le7aowuClkGhC5V+sRYVNrZbUr2O0/GWzPu0Ted8XiPQYWyxrfvW5WGrE24hQOHM1Qtq7RVgIoQUgTgDxducj9WP3Uuk5TCO59fEuQTz7tCLi/m17+yoavS0dOZSI9W2z2ncWHLHKTlQeJ2PTiSevQDzrnZ0yK95EDjKQAb2uRodOlL4GSKMhpT3wXURLcKzcs7GwC34jWm0xUoncFsyMN3zqSCO9tzEI0RR9OQgAdAxqBkxE8juRnW7eopbKvRbXqZG9ozIW8XrStpZTOBaFbfMj8P2U3G1JJRGkAYkKSwCjM0rE55GbkLaeykTlPLQ6trWEx1ulsgGDFYsqJDAoCIeHeEE5z1ygVXWkLnM5LMdSTxJ61ct0Md+50j+kyRiOVbPCLux6NYCw4mut593DhSk+DCtBMfg3AuUZuC6+r5HyrU6m3Ue73wYcZhY9chgdhH9z3SRgjOyy+LhDEOLkciwNgOJvUZPLFCAIxluLh2UNM4+dlPhiXoDran239p+jsuFAzmMB5mJvnxLC4zfOCE8OFxVZaQsSzEsxNyTzP/OXKmaEVb3N+BPUakwklySRBljdrlwgubgZk6HTip4GnmA2IqMjN8IwClk5d4/xUZ68CW6CjYeGyYfHSNoRh9B5lvDf220HkajF2niNGBPyje1rs4sx8zbS/KtW6bcy+DmmpSVWuSMnJzNmILZmzEcCbm5Hle9vKm7GnEeHZyQOXEngB59KbScSL3867n0dS8nBNdRylSGUkEG4I4g9QeRrmissavBZsPtNr+mYf4OeKxmC6CRTp3gA4XOjL53rcN194ExuGSZdLizDo3AivnjYW0O5mVuK8GHIqdGFaB2XYpsPtGfCX8DZyo6ZfED+iah6rSTnPwp0b84Ot/tjej4gsvqSeIW5NzFV6CbTU1qfaTgc+CZraxlWHsvY1jsmItS9Gt0G7WGdYiazGxNFeJLcXtaimGSy7lyD0/Bf0R/wmrj2vqTs1rflI7+y5vVB2DP3WJwkltFQ/rvWvbe2cuLwkkfz0uvttcffU1vbqTTGT5lowGVwsGCYjMq57jqRKSR+Fc7w7UjnkDRoEAFjpal4MITDNhmBEsLGRF5kW+FX3WvUFXqzhkN5TPaKKKaKO4IS7Ko4swUe0kCrdvJiVwU64SAeCLKZz8qVzqQx5qByqoRsQQRoQQR7Qbg/bapjau0FxUhmc5JWAD6EqzAWzDpccqXUt0s8G5pJP6dbWxGGeNO5WTvSxMrudGB4AC9XrcHGr6Esc+qmcCEHmVUsbeQtWeRpENWZn8lFvtJ4U7XbsnexPoBD8Wg9VQeIHmeZNcvR3ztRydZRW6hnicQZJJJG1Lu7H3sa5AvoNSeXX2U8k2fdiYypQkkXYAgE3sQTpa9LwYuPDWZLSzfJP8nGev0259KqVKYSXJFUO9Rt8E1ioFwuCaOTWS6yTJe+ZzpBC3uDORVZxODl7wd8cpsG4jQHUZQDYAV7BiS4kWQs2ZhKzc8631PuPCuGxyXzP8L9EeFT5MeJHkKlmXLeeWXbppLHCJnEbKHoYa4jD5pnJ9bu/VhUjq5NwPfVbOx57A909iQBpxuLi3UW1vwqWm3kWURCYEjMXmy/LIFkC/NVV0ApOXetmE2gR5LKGAvliFvg1HAXAtfnS1vQ7EMi12RMeEba2tpxvwt191KbY2ScOyIzAyFQzqNchPBD5241KQ72kSQM2bLEtsvVtfEx5gmxt0FQGJnLsWbVmJZieJY6k/bWpdN+QanHgmNr7ZjmSJEjCsgsSABytVu3MP8A877IiD7RCt/vqk7u4NXlzSaRxjO58hwHvNhWg9kuy3mxM2OcEA5gvmWOv2ACk67U6bX6f2a08us/74L5vu1sBiL/ADPvuKwqXl9lbB2obTEeD7u/ikIFvIamsbMt6i0FiSnU5FowbaUVxCSRRVIoksIbyYc/mm/XWndme3e9wkcbnxpmAvzUNp76y/Cnx4f+if8AXS2w9oND6I6GxEr+8XNx770rUjejUVtZb+0vc6QSDH4b4xLM4A1uvyh104is6xuDWdWngXL+VhGpQ82TmU/Ct53a3kjxsRZdCCVdTyI/EVU97+zIs/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/FhwrZj8s31FuVZbvwdlQ2LS7IPcpKjFtAZVHFASbN5qbceR40jiNmovfMSSkbqgAIuzML8eFgBSY2s6NE6eFo1CfWAJNmHMG5BFejbZzzFo1dJjmaO5ABHqlTyIpT3lEqA2bgYp54oxnXPfNqDYgXGU28udNnVI5bMjFbeqxF762NxSuE2qsU0ciRDwX0LXzEi3iNvPpTSUiRgEQi+gUEsSb3/4Kz5z+gzxg5xToW8ClV00JufPWlMBs95nyoL9TwCjmWPIU/GwBGA2Kk7kHgijNK3sUGy+81ZthbpYjHgLFH6JhAddSWk82Omc25aAVmtRSjSjJHbK2OcY64PC3MYbNNKeDsNL6cEGthzvW5bI2ZHhMOkS6JGupP2ljSewd3ocHEI4lAAtdubHqTVB7Qt/lfNhYDztI97X+iP115mpqPWrC4LIhQsvkg9+dtjF4liD4E8Ke7ifearkUHEH/AJektRryrp5SKplKVgS/Pk9kBvpXlImWig6bonZ3ggVIjPhBVfEdAaI+zrBDKBGfASV8TaE8as9Fed3K+lO1fCA2fuXhoGDRBkIYtox4njfrU8BRRWW2+TuMEZtndvD4pcs0av0NtR7DxqiY3sunhJbBT+E/ybk2PlrdTWnUVuNWp4ZxwmYpitjSx39KwbA/lIdPfl9X76jn2Vh24SBT0kRlP2rcVvbIDxANR2K3cw0nrwofdb8KqjrMciL0MmGybtsfizG/1ZE/WRSDbu4kfyLn2AH8DWu4rsxwTm4VkP0WNMZOyiMepiJ1/rGrp6+cc/wQV0OXx+zRlTbDxP5CX9E1x+4GKPDDy/omtQPZZJyxk36RoXsoY+vjJz7GNcrrV9/s3PSY9P8Agy87rYrnEE+u6L+Jrg7AC/G4nDx+QYufsUGtaj7HsJ8uSaT2ualcF2abPi4QBvrEmk11kj56YxvBYDC3skeJxjcgqlE+25JHuqz7M3K2jNokceBiPS2e3m3rVrmE2ZFELRxon1VApzU19W3wh60V7KZu/wBl+FgIeUd/LxLPci/sP66uKIALAWHlXVFS1dX+Q1Sp4G2PwCzIUYsFPHKSCfeKrg7LsBe/dm/1m/zq2UUKmuDrWSq/wZ4H8mf0mrn+DDAfkz+k3+dWqSUKLsQB1JAH315FMrcCD7CDXe5X05tRVT2XYD8mf0mr2rbRRvr6G1BUVvRtNsPhZJUALLa1+GrAfrqVprtLZyTxtHILo1ri5HA3Go4aisrGfJ1lex+8s0UULhO9zElxlKnIACSoPQfbajaG95EDzRZXUSRqpFzdWtfTrU5FsaNcnrEx3ylmJIuLHjx0pv8AvWw+RkCWVnEhAJHjB4+VM3R8M4oZ7O3m7zEYhCMscSK12BB1ve9/ZSGz962lw2IcBRNESAt9NfiyfaKmJdgQs0jlTeQKr6nUKbgVy27kBeR8ljIoR7EgFQbjThyGtGY+BiiJwG+BcKGUI6o7TJ8pSi5tPIjn5042LtPETQLiGyKrKzBADcAA5fFfjprUkdhw96JcgzhO7v1ToevvrjB7uwxLlQMF8XhzNlGbjYXsK46n0gSZXoN7JjgWxFlLeGwysALmx1+VUts/a8vpRw8mU/BiVWUEaZrEMKWXdWAQmGzGM28JdjaxuLG+nupzgdjRxOzoDmewLEljYcBc8B5UOp84QJMjdqbzdxikiYDu2U3f5r65R77VHSb4ynDNKECsMR3NiCbLmABIGpNiDbzqw4vYMMjFnXMSVJ15obrp5Gkpt2IGDgqbPIJTZmB7wWswN9OA4V1OPaBpkdj96GgkwyuLxyX7xyCoS5AQkHgCb8aZHfh+6mfuxmWZYox1DeqzeXE1Yp93oXUq6lwyhDmJN1DZgLnzJpN92cOwlBS/elS+p1KjwkfNI8qN0fDmKGEm2poZ+5kyvmiaRWAIsUtcEdNdDTHYW9GJxMcpRY2yxBgdQBLx7sjnpz86sEW70KszWJZlyEszE5egJOnurzZ+7cEDZo1KkoEPiNio4XHAnzo3Rjg7isiG7G2nxUfeFcq6C3POPX919KSh2rNPiJo4iqLCVUlhcsxFzz0AqV2dsyOBMkYstybEk6k3OppGTYcRkaSzK7ABirMtwOFwDY1nM5Z3DI7F7zZMZFB4cjAq7X1EhF1X3gGmI3qlOOOHAQgSBMut+7yFme/DQ20qcn3bgdSrJxcSE3N844G/GuTuzAZO8ynPnEmbMb5wuW/2GxHOtKo+GcUR2y9pNipJ4pLZEkKgBW4KQQS/C/lU1s3ZEcGbuwRm1OpP/quMFsSOJ2dMwLkswzMVzHict7CpCsU/htL6FFFFZOhRRRQAUUUUAFFFFABRRRQAUUUUAFFFFABRRRQAUUUUAFFFFABRRRQAUUUUAFFFF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225" y="-685800"/>
            <a:ext cx="21431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 bwMode="auto">
          <a:xfrm>
            <a:off x="141971" y="1611551"/>
            <a:ext cx="4930775" cy="3603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+mn-lt"/>
              </a:rPr>
              <a:t>Login info</a:t>
            </a:r>
          </a:p>
          <a:p>
            <a:r>
              <a:rPr lang="en-US" sz="2800" dirty="0" smtClean="0">
                <a:latin typeface="+mn-lt"/>
              </a:rPr>
              <a:t>Forgot Password</a:t>
            </a:r>
          </a:p>
          <a:p>
            <a:r>
              <a:rPr lang="en-US" sz="2800" dirty="0" smtClean="0">
                <a:latin typeface="+mn-lt"/>
              </a:rPr>
              <a:t>Events</a:t>
            </a:r>
          </a:p>
          <a:p>
            <a:r>
              <a:rPr lang="en-US" sz="2800" dirty="0" smtClean="0">
                <a:latin typeface="+mn-lt"/>
              </a:rPr>
              <a:t>Reporting Review</a:t>
            </a:r>
          </a:p>
        </p:txBody>
      </p:sp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4953000" y="6034088"/>
            <a:ext cx="426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>
                <a:solidFill>
                  <a:srgbClr val="0069AA"/>
                </a:solidFill>
              </a:rPr>
              <a:t>http://en.wikipedia.org/wiki/Firefighting_in_the_United_States</a:t>
            </a:r>
          </a:p>
        </p:txBody>
      </p:sp>
      <p:sp>
        <p:nvSpPr>
          <p:cNvPr id="18438" name="Title 1"/>
          <p:cNvSpPr txBox="1">
            <a:spLocks/>
          </p:cNvSpPr>
          <p:nvPr/>
        </p:nvSpPr>
        <p:spPr bwMode="auto">
          <a:xfrm>
            <a:off x="4452258" y="391888"/>
            <a:ext cx="4572000" cy="57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/>
              <a:t>Agenda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726906" y="1560513"/>
            <a:ext cx="2719388" cy="3705225"/>
            <a:chOff x="5486400" y="1609725"/>
            <a:chExt cx="2719388" cy="3705225"/>
          </a:xfrm>
        </p:grpSpPr>
        <p:sp>
          <p:nvSpPr>
            <p:cNvPr id="2" name="Rounded Rectangle 1"/>
            <p:cNvSpPr/>
            <p:nvPr/>
          </p:nvSpPr>
          <p:spPr>
            <a:xfrm>
              <a:off x="5486400" y="1609725"/>
              <a:ext cx="2719388" cy="370522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450013" y="2419350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450013" y="2925763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50013" y="3425825"/>
              <a:ext cx="1073150" cy="11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50013" y="3938588"/>
              <a:ext cx="1073150" cy="11588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8444" name="Pictur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7850" y="2066925"/>
              <a:ext cx="5778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3628" y="348340"/>
            <a:ext cx="2490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Registration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77543" y="1298992"/>
            <a:ext cx="36902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Importance of the URL</a:t>
            </a:r>
            <a:r>
              <a:rPr lang="en-US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Specific URLs for each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Naming convention is: </a:t>
            </a:r>
            <a:r>
              <a:rPr lang="en-US" dirty="0" smtClean="0">
                <a:hlinkClick r:id="rId2"/>
              </a:rPr>
              <a:t>https://collabornation.net/</a:t>
            </a:r>
            <a:r>
              <a:rPr lang="en-US" dirty="0" smtClean="0"/>
              <a:t> login/</a:t>
            </a:r>
            <a:r>
              <a:rPr lang="en-US" dirty="0" err="1" smtClean="0">
                <a:solidFill>
                  <a:srgbClr val="FF0000"/>
                </a:solidFill>
              </a:rPr>
              <a:t>yoursiteinfohere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Without that URL, a customer registers incorrectly (usually into collabornation.net) without the courses they need.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NOTE: NP Training Works is no longer active. Please make sure that URL is not given to out to employees.</a:t>
            </a:r>
            <a:endParaRPr lang="en-US" dirty="0"/>
          </a:p>
        </p:txBody>
      </p:sp>
      <p:pic>
        <p:nvPicPr>
          <p:cNvPr id="1030" name="Picture 6" descr="C:\Users\ddibacco\AppData\Local\Temp\SNAGHTMLa132e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1336749"/>
            <a:ext cx="5040085" cy="324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0629" y="4970540"/>
            <a:ext cx="5919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EXAMPLE: https</a:t>
            </a:r>
            <a:r>
              <a:rPr lang="en-US" b="1" dirty="0">
                <a:solidFill>
                  <a:srgbClr val="FF0000"/>
                </a:solidFill>
              </a:rPr>
              <a:t>://collabornation.net/login/ymcanorthshore</a:t>
            </a:r>
          </a:p>
        </p:txBody>
      </p:sp>
    </p:spTree>
    <p:extLst>
      <p:ext uri="{BB962C8B-B14F-4D97-AF65-F5344CB8AC3E}">
        <p14:creationId xmlns:p14="http://schemas.microsoft.com/office/powerpoint/2010/main" val="5974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" y="1024136"/>
            <a:ext cx="6697010" cy="1695687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4562374" y="381000"/>
            <a:ext cx="4429225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/>
              <a:t>Forgot Password</a:t>
            </a:r>
            <a:endParaRPr lang="en-US" altLang="en-US" sz="3600" b="1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9" y="3417988"/>
            <a:ext cx="4926834" cy="11364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21" y="5245490"/>
            <a:ext cx="7059010" cy="4096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Down Arrow 12"/>
          <p:cNvSpPr/>
          <p:nvPr/>
        </p:nvSpPr>
        <p:spPr>
          <a:xfrm>
            <a:off x="4077742" y="2798011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059722" y="4656194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5670832" y="2611719"/>
            <a:ext cx="232106" cy="30242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084" y="2739253"/>
            <a:ext cx="4899666" cy="322492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4562374" y="381000"/>
            <a:ext cx="4429225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>
                <a:solidFill>
                  <a:prstClr val="black"/>
                </a:solidFill>
              </a:rPr>
              <a:t>Forgot Password</a:t>
            </a:r>
            <a:endParaRPr lang="en-US" altLang="en-US" sz="3600" b="1" dirty="0">
              <a:solidFill>
                <a:prstClr val="black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542658" y="2146317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5400000">
            <a:off x="6995700" y="4177529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905" y="101237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email you will receive will be from </a:t>
            </a:r>
            <a:r>
              <a:rPr lang="en-US" dirty="0" err="1" smtClean="0"/>
              <a:t>CollaborNation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Below is a sample of the subject line and the email.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18" y="1750207"/>
            <a:ext cx="5083732" cy="2692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778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62374" y="381000"/>
            <a:ext cx="4429225" cy="631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altLang="en-US" sz="3600" b="1" dirty="0" smtClean="0">
                <a:solidFill>
                  <a:prstClr val="black"/>
                </a:solidFill>
              </a:rPr>
              <a:t>Forgot Password</a:t>
            </a:r>
            <a:endParaRPr lang="en-US" altLang="en-US" sz="3600" b="1" dirty="0">
              <a:solidFill>
                <a:prstClr val="black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419478" y="2992457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904" y="1012371"/>
            <a:ext cx="6132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Click the gray Log in button and then create a new password: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84" y="3574796"/>
            <a:ext cx="6256421" cy="21512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4" name="Down Arrow 13"/>
          <p:cNvSpPr/>
          <p:nvPr/>
        </p:nvSpPr>
        <p:spPr>
          <a:xfrm rot="5400000">
            <a:off x="3633823" y="5308265"/>
            <a:ext cx="484632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5400000">
            <a:off x="4981196" y="4575644"/>
            <a:ext cx="208399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5400000">
            <a:off x="4981197" y="4852347"/>
            <a:ext cx="208399" cy="48751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685" y="1468700"/>
            <a:ext cx="4420217" cy="144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28406</TotalTime>
  <Words>474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Support Hub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ID1</dc:creator>
  <cp:lastModifiedBy>ddibacco</cp:lastModifiedBy>
  <cp:revision>330</cp:revision>
  <cp:lastPrinted>2013-12-05T16:52:49Z</cp:lastPrinted>
  <dcterms:created xsi:type="dcterms:W3CDTF">2012-01-18T21:52:15Z</dcterms:created>
  <dcterms:modified xsi:type="dcterms:W3CDTF">2016-06-16T18:18:22Z</dcterms:modified>
</cp:coreProperties>
</file>