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4" r:id="rId2"/>
    <p:sldId id="443" r:id="rId3"/>
    <p:sldId id="483" r:id="rId4"/>
    <p:sldId id="465" r:id="rId5"/>
    <p:sldId id="484" r:id="rId6"/>
    <p:sldId id="472" r:id="rId7"/>
    <p:sldId id="566" r:id="rId8"/>
    <p:sldId id="560" r:id="rId9"/>
    <p:sldId id="558" r:id="rId10"/>
    <p:sldId id="563" r:id="rId11"/>
    <p:sldId id="557" r:id="rId12"/>
    <p:sldId id="445" r:id="rId13"/>
    <p:sldId id="545" r:id="rId14"/>
  </p:sldIdLst>
  <p:sldSz cx="9144000" cy="6858000" type="screen4x3"/>
  <p:notesSz cx="7086600" cy="93726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9900"/>
    <a:srgbClr val="006633"/>
    <a:srgbClr val="F47C45"/>
    <a:srgbClr val="0069AA"/>
    <a:srgbClr val="EB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45" autoAdjust="0"/>
    <p:restoredTop sz="90160" autoAdjust="0"/>
  </p:normalViewPr>
  <p:slideViewPr>
    <p:cSldViewPr snapToGrid="0">
      <p:cViewPr>
        <p:scale>
          <a:sx n="44" d="100"/>
          <a:sy n="44" d="100"/>
        </p:scale>
        <p:origin x="-3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307C075-CBF3-4B35-BF3D-3ED4CC0290E4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F804B4D-782B-4993-8032-CBDDC7169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76D0E2-F045-4B40-9879-6DD6786B3DCE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7CA55-11D8-425A-A30B-98CF3F80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4124" indent="-2938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5576" indent="-235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5806" indent="-235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6036" indent="-235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6266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6496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6727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6957" indent="-235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17243-13B1-4A03-894C-63D68A06B2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986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F77AA-B512-491B-A4DA-826F43B43E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 PDF and show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7CA55-11D8-425A-A30B-98CF3F803D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5CD1674-B138-43DE-9B6F-8B04BB599E79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E7A29F-C344-49FE-AF56-B4F34172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340CE7-FA9E-49B5-B95C-53E2D1C0808C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B453DE-B28F-4A02-ABB4-949D462A2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92C604-F740-4ED6-932C-D86AACCCD960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225003-A006-4483-821B-21CF60DB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81000"/>
            <a:ext cx="4572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4591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C26F64-7B61-4656-99F7-AC75620842A5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3CE6CE-E128-4440-8F22-9B0668D1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31CD53-4A32-4FF1-8FA2-211149AD9365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899776-6BDC-47AD-9363-89776CA8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705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EAC3ED-31C0-4468-AEA4-27729B9D5409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C8575D-DB0A-40B5-BC80-55E55465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09600"/>
            <a:ext cx="4495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4F9D2C-ECE3-4997-8559-0B4F198E279C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8CA93F-880D-4A79-BF0C-4F315B56C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4572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C63CE2-D2E0-4B1A-B7D9-D289B6180C58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D5C9CE-0739-461F-BF18-7736C6A2D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D21AD9-E321-4B54-BC2A-0C7E2A8FBE80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938270-9E09-4433-B94C-9E3E8C917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9800"/>
            <a:ext cx="5111750" cy="39163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10F072-2F73-49FC-8B53-E3B3622670D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6EE30F-46F6-4FFF-AA82-4C01A682C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A31F1C-8781-4EA0-81CF-E1244115C64F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1A7AE5-3FC0-45CD-8FE6-136B0A73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0" y="6019800"/>
            <a:ext cx="4572000" cy="6096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0886" y="381000"/>
            <a:ext cx="4572000" cy="6096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975350"/>
            <a:ext cx="338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schramm@cypherworx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hyperlink" Target="mailto:ddibacco@cypherworx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hyperlink" Target="http://www.google.com/url?sa=i&amp;rct=j&amp;q=&amp;esrc=s&amp;frm=1&amp;source=images&amp;cd=&amp;cad=rja&amp;docid=-mIZ-n14f1nguM&amp;tbnid=0y-8S3_uw0rSwM:&amp;ved=0CAUQjRw&amp;url=http://ltcadministrator.com/listing/the-80th-street-residence/&amp;ei=7IvVUumsFrHnsASHvILAAQ&amp;bvm=bv.59378465,d.eW0&amp;psig=AFQjCNG0ykIQpeMCzgLN-0_Hi1CqThyZDg&amp;ust=138981309371421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nation.net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725613"/>
            <a:ext cx="300196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4887913" y="2071688"/>
            <a:ext cx="30273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47C45"/>
                </a:solidFill>
              </a:rPr>
              <a:t>Administrators</a:t>
            </a:r>
          </a:p>
          <a:p>
            <a:pPr algn="ctr" eaLnBrk="1" hangingPunct="1"/>
            <a:r>
              <a:rPr lang="en-US" altLang="en-US" sz="3600" b="1">
                <a:solidFill>
                  <a:srgbClr val="F47C45"/>
                </a:solidFill>
              </a:rPr>
              <a:t>Users Group</a:t>
            </a:r>
          </a:p>
          <a:p>
            <a:pPr algn="ctr" eaLnBrk="1" hangingPunct="1"/>
            <a:r>
              <a:rPr lang="en-US" altLang="en-US" sz="3600" b="1">
                <a:solidFill>
                  <a:srgbClr val="F47C45"/>
                </a:solidFill>
              </a:rPr>
              <a:t>Meeting</a:t>
            </a: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895725"/>
            <a:ext cx="3133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32670" y="612865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3/19/21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254" y="291858"/>
            <a:ext cx="3965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Scheduled Registration Assignments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88" y="1379570"/>
            <a:ext cx="5505956" cy="43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9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254" y="291858"/>
            <a:ext cx="396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Additional Training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" y="1504545"/>
            <a:ext cx="8920264" cy="32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8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419600" y="359228"/>
            <a:ext cx="4582886" cy="5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smtClean="0">
                <a:latin typeface="+mn-lt"/>
                <a:cs typeface="Arial" charset="0"/>
              </a:rPr>
              <a:t>Review Meeting</a:t>
            </a:r>
            <a:endParaRPr lang="en-US" altLang="en-US" sz="3600" b="1" dirty="0" smtClean="0">
              <a:latin typeface="+mn-lt"/>
              <a:cs typeface="Arial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2072353"/>
            <a:ext cx="7555832" cy="27132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942591" y="2332901"/>
            <a:ext cx="956733" cy="549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81000" y="1600200"/>
            <a:ext cx="8382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800" dirty="0" smtClean="0"/>
              <a:t>Please feel free to reach out after the webinar if you have more questions.</a:t>
            </a:r>
          </a:p>
          <a:p>
            <a:pPr>
              <a:defRPr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Chris Schramm – </a:t>
            </a:r>
            <a:r>
              <a:rPr lang="en-US" altLang="en-US" sz="2800" dirty="0">
                <a:hlinkClick r:id="rId3"/>
              </a:rPr>
              <a:t>cschramm@cypherworx.com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Debbie </a:t>
            </a:r>
            <a:r>
              <a:rPr lang="en-US" altLang="en-US" sz="2800" dirty="0" err="1" smtClean="0"/>
              <a:t>DiBacco</a:t>
            </a:r>
            <a:r>
              <a:rPr lang="en-US" altLang="en-US" sz="2800" dirty="0" smtClean="0"/>
              <a:t> – </a:t>
            </a:r>
            <a:r>
              <a:rPr lang="en-US" altLang="en-US" sz="2800" dirty="0" smtClean="0">
                <a:hlinkClick r:id="rId4"/>
              </a:rPr>
              <a:t>ddibacco@cypherworx.com</a:t>
            </a:r>
            <a:endParaRPr lang="en-US" altLang="en-US" sz="2800" dirty="0" smtClean="0"/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419600" y="432940"/>
            <a:ext cx="4572000" cy="535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latin typeface="+mn-lt"/>
                <a:cs typeface="Arial" charset="0"/>
              </a:rPr>
              <a:t>Contact Info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4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 txBox="1">
            <a:spLocks/>
          </p:cNvSpPr>
          <p:nvPr/>
        </p:nvSpPr>
        <p:spPr bwMode="auto">
          <a:xfrm>
            <a:off x="4419600" y="381000"/>
            <a:ext cx="4572000" cy="6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 smtClean="0"/>
              <a:t>Housekeeping</a:t>
            </a:r>
            <a:endParaRPr lang="en-US" altLang="en-US" sz="3600" b="1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52272" y="2024033"/>
            <a:ext cx="7839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Using the Zoom navigation bar, click on Chat to send a question or comment: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18" y="3237903"/>
            <a:ext cx="4401164" cy="4858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200000">
            <a:off x="5184575" y="4158469"/>
            <a:ext cx="978408" cy="372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757050" y="445304"/>
            <a:ext cx="3918858" cy="5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smtClean="0">
                <a:latin typeface="+mn-lt"/>
                <a:cs typeface="Arial" charset="0"/>
              </a:rPr>
              <a:t>Today’s Presenters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407" y="1823433"/>
            <a:ext cx="457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Chris Schramm, Client Services </a:t>
            </a:r>
            <a:r>
              <a:rPr lang="en-US" sz="2400" dirty="0"/>
              <a:t>CypherWorx, Inc. </a:t>
            </a:r>
          </a:p>
        </p:txBody>
      </p:sp>
      <p:pic>
        <p:nvPicPr>
          <p:cNvPr id="1026" name="Picture 2" descr="Chris Schramm | Mens Roller Derby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1" y="1371271"/>
            <a:ext cx="2124425" cy="21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757851" y="3587904"/>
            <a:ext cx="2124425" cy="2124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9407" y="4008914"/>
            <a:ext cx="457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Debbie </a:t>
            </a:r>
            <a:r>
              <a:rPr lang="en-US" sz="2400" dirty="0" err="1" smtClean="0">
                <a:latin typeface="+mn-lt"/>
              </a:rPr>
              <a:t>DiBacco</a:t>
            </a:r>
            <a:r>
              <a:rPr lang="en-US" sz="2400" dirty="0" smtClean="0">
                <a:latin typeface="+mn-lt"/>
              </a:rPr>
              <a:t>, Client Services </a:t>
            </a:r>
            <a:r>
              <a:rPr lang="en-US" sz="2400" dirty="0"/>
              <a:t>CypherWorx, Inc.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MSERQUExQVFBUWGBgXFxgYGBccGxgWGRQYGRgYGBkdHSYeFx4jGRUVHy8gIycpLCwsFx8xNTAqNSYrLCkBCQoKDgwOGA8PGiwlHiIsKSwpKiwpKSksKSwqLCksKSwsLCosLCwpLCwsLCksLCwsLCwsLCwsKSwpLCwsLCkpLP/AABEIAHgAtAMBIgACEQEDEQH/xAAcAAABBQEBAQAAAAAAAAAAAAAAAwQFBgcCAQj/xABMEAACAQIDBQQECQUPBAMAAAABAgMAEQQSIQUGMUFRBxMiYRQycYEjM0JSYnKRobFTY5LB4hUWFyRDZHOCoqOy0dLj8HSzwvElNJP/xAAZAQADAQEBAAAAAAAAAAAAAAAAAwQCAQX/xAAnEQADAAEDBQABBAMAAAAAAAAAAQIRAxIxBBMhQVEyYZGhsSLw8f/aAAwDAQACEQMRAD8At/8ACtqB6Nxj7z43yvb4v767h7Uy2T+LaOpa/e8LX0+L14VnoW7KBqTh+H9WlMI5HcLbQo1/aC1X9mCbuUX3D9qmYxfxa3eMV+N4WNr/ABetTn77/wA1/b/ZrI8Bxwn9I3+Kr2iE6AXPlXHowG+iw/vv/Nf2/wBmgb3fmv7f7NN8Du07ayeEdOdT2F2RFHwUE9TrSa7aGTvZF4jeDE5QYsGZCTaxlCADrcofwp9gcVim1kgij8hOzH/sgffS+M2vBCLyypGPpMB91VvG9q2AQ2WRpT0jUmlqKr8ZN5xyy3ivaz9+06V/iMFOw6spA/GkTvzjz/IRJ9Z1/wBVbXT2zPcRo1FZyN9Mb/Nh/XT/AFV4d9sdyXDt7HT/AFVpdLb+fuYrWlGj3rlyeQB9pt+o1n8W/wDjR6+DzD82QfwY08h7U4BpNFPCfpRm1crptSfQTrw/+FpnxMy8Ig3sf9mozEbzul80BFvpfs0ps/fbBTfF4iO55E5T99S7KjjUBgfYRS8bfyQzO7hmZSdttiR6Jw0+P/2q8Hbf/NP7/wD2qmtv9k+GmzNFeFz09W/mOVZft7cvFYP4yMlOTrqvvI4e+mStNmW6ReP4bf5p/f8A+1XLdt9rfxP+/wD9qsyiQk2FKYjCEDQjiPspvZkxvZskPaVdQ5w5AKZ7h787W9SnEPaGrBT3Vs3C7+dvm1StlSP6PHaxHdmwPUGnS8AWUE35cta72YOdxlubfs/kR/8Ap+xXtVEwqbnWvKOzHwO4ysB7OhHH0f8A8aWweIb+Li91ysfK+ZudIKvjT/pz/hqT3Y2Y874WJb2sxboBma5++m5x5MYFd29mSYloMsd7SMWe1ggBH49K1zZ2yEiGmrdTSezNmxYODIpyogJZjz6sTWc7ydoMuLZocGRHCo+EmY2AHW/yR05mp/8APWeFwOwo55LlvL2gYXBghnDycAim5v59Ko21N9sfMLu6YCE8C2shHkvrH22FUwbYSAn0YEudGnkF2P8ARr8gHrxqPMLO12a7txzEk/1jyqzS6WUT3rslMZtHDZiSsmLf58rFVJ+qNaTG9Uy6RCOEfQQX+03NIR7uzN6qhj0DLm+zjXEmxJ19eNk+sCP1VUpjhiHVMJttzv68jt7TSa4xutIMmUkHlTpMA9gSMoPDNpf2XpimUKdU/Z0Mc/X7hQ07HjRLg3SxZSAeB5H2GuBTYSJ9Rv2KxzMOBI9hNP4948SosJmI6NZh99RwrljTKmWvKJ41KT8MfybYRz8Nho2+lGSjfdp91S+yNvNF/wDUxjRt+RxHqnyD6D7aqrGkXqS9KWehp6tLk2HZXam0bLHj4u5J4SLqjeYIuD7jV8gxMWIjurJJGw5EEEedfNmz9tyQgoLPG3rRPqh93yT5ip7d/azwsZcAzKRq+Gc5rjqh+UPvFedq9KvXgvjW+l03u7LwAZcIDfiY/wDT/lWfrs3Xx3uDqPMcjW07n76xY+O6+GRfXQnUeY8r1Fb/AG6IkRp4R8IurKPlAcfeONIi3D22MqU1mSoRMgRNSDlIB6C9LxS2A1zedRsU6dytxdrMPv4UJiNNBYdKrEkt6TRUG2IPWiuAIRjxxf8ATn/DWr9n+xO4wcRYDOwzE8wGNwKznd3CCTF4RDwaKx9lta1Le7aowuClkGhC5V+sRYVNrZbUr2O0/GWzPu0Ted8XiPQYWyxrfvW5WGrE24hQOHM1Qtq7RVgIoQUgTgDxducj9WP3Uuk5TCO59fEuQTz7tCLi/m17+yoavS0dOZSI9W2z2ncWHLHKTlQeJ2PTiSevQDzrnZ0yK95EDjKQAb2uRodOlL4GSKMhpT3wXURLcKzcs7GwC34jWm0xUoncFsyMN3zqSCO9tzEI0RR9OQgAdAxqBkxE8juRnW7eopbKvRbXqZG9ozIW8XrStpZTOBaFbfMj8P2U3G1JJRGkAYkKSwCjM0rE55GbkLaeykTlPLQ6trWEx1ulsgGDFYsqJDAoCIeHeEE5z1ygVXWkLnM5LMdSTxJ61ct0Md+50j+kyRiOVbPCLux6NYCw4mut593DhSk+DCtBMfg3AuUZuC6+r5HyrU6m3Ue73wYcZhY9chgdhH9z3SRgjOyy+LhDEOLkciwNgOJvUZPLFCAIxluLh2UNM4+dlPhiXoDran239p+jsuFAzmMB5mJvnxLC4zfOCE8OFxVZaQsSzEsxNyTzP/OXKmaEVb3N+BPUakwklySRBljdrlwgubgZk6HTip4GnmA2IqMjN8IwClk5d4/xUZ68CW6CjYeGyYfHSNoRh9B5lvDf220HkajF2niNGBPyje1rs4sx8zbS/KtW6bcy+DmmpSVWuSMnJzNmILZmzEcCbm5Hle9vKm7GnEeHZyQOXEngB59KbScSL3867n0dS8nBNdRylSGUkEG4I4g9QeRrmissavBZsPtNr+mYf4OeKxmC6CRTp3gA4XOjL53rcN194ExuGSZdLizDo3AivnjYW0O5mVuK8GHIqdGFaB2XYpsPtGfCX8DZyo6ZfED+iah6rSTnPwp0b84Ot/tjej4gsvqSeIW5NzFV6CbTU1qfaTgc+CZraxlWHsvY1jsmItS9Gt0G7WGdYiazGxNFeJLcXtaimGSy7lyD0/Bf0R/wmrj2vqTs1rflI7+y5vVB2DP3WJwkltFQ/rvWvbe2cuLwkkfz0uvttcffU1vbqTTGT5lowGVwsGCYjMq57jqRKSR+Fc7w7UjnkDRoEAFjpal4MITDNhmBEsLGRF5kW+FX3WvUFXqzhkN5TPaKKKaKO4IS7Ko4swUe0kCrdvJiVwU64SAeCLKZz8qVzqQx5qByqoRsQQRoQQR7Qbg/bapjau0FxUhmc5JWAD6EqzAWzDpccqXUt0s8G5pJP6dbWxGGeNO5WTvSxMrudGB4AC9XrcHGr6Esc+qmcCEHmVUsbeQtWeRpENWZn8lFvtJ4U7XbsnexPoBD8Wg9VQeIHmeZNcvR3ztRydZRW6hnicQZJJJG1Lu7H3sa5AvoNSeXX2U8k2fdiYypQkkXYAgE3sQTpa9LwYuPDWZLSzfJP8nGev0259KqVKYSXJFUO9Rt8E1ioFwuCaOTWS6yTJe+ZzpBC3uDORVZxODl7wd8cpsG4jQHUZQDYAV7BiS4kWQs2ZhKzc8631PuPCuGxyXzP8L9EeFT5MeJHkKlmXLeeWXbppLHCJnEbKHoYa4jD5pnJ9bu/VhUjq5NwPfVbOx57A909iQBpxuLi3UW1vwqWm3kWURCYEjMXmy/LIFkC/NVV0ApOXetmE2gR5LKGAvliFvg1HAXAtfnS1vQ7EMi12RMeEba2tpxvwt191KbY2ScOyIzAyFQzqNchPBD5241KQ72kSQM2bLEtsvVtfEx5gmxt0FQGJnLsWbVmJZieJY6k/bWpdN+QanHgmNr7ZjmSJEjCsgsSABytVu3MP8A877IiD7RCt/vqk7u4NXlzSaRxjO58hwHvNhWg9kuy3mxM2OcEA5gvmWOv2ACk67U6bX6f2a08us/74L5vu1sBiL/ADPvuKwqXl9lbB2obTEeD7u/ikIFvIamsbMt6i0FiSnU5FowbaUVxCSRRVIoksIbyYc/mm/XWndme3e9wkcbnxpmAvzUNp76y/Cnx4f+if8AXS2w9oND6I6GxEr+8XNx770rUjejUVtZb+0vc6QSDH4b4xLM4A1uvyh104is6xuDWdWngXL+VhGpQ82TmU/Ct53a3kjxsRZdCCVdTyI/EVU97+zIs/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/FhwrZj8s31FuVZbvwdlQ2LS7IPcpKjFtAZVHFASbN5qbceR40jiNmovfMSSkbqgAIuzML8eFgBSY2s6NE6eFo1CfWAJNmHMG5BFejbZzzFo1dJjmaO5ABHqlTyIpT3lEqA2bgYp54oxnXPfNqDYgXGU28udNnVI5bMjFbeqxF762NxSuE2qsU0ciRDwX0LXzEi3iNvPpTSUiRgEQi+gUEsSb3/4Kz5z+gzxg5xToW8ClV00JufPWlMBs95nyoL9TwCjmWPIU/GwBGA2Kk7kHgijNK3sUGy+81ZthbpYjHgLFH6JhAddSWk82Omc25aAVmtRSjSjJHbK2OcY64PC3MYbNNKeDsNL6cEGthzvW5bI2ZHhMOkS6JGupP2ljSewd3ocHEI4lAAtdubHqTVB7Qt/lfNhYDztI97X+iP115mpqPWrC4LIhQsvkg9+dtjF4liD4E8Ke7ifearkUHEH/AJektRryrp5SKplKVgS/Pk9kBvpXlImWig6bonZ3ggVIjPhBVfEdAaI+zrBDKBGfASV8TaE8as9Fed3K+lO1fCA2fuXhoGDRBkIYtox4njfrU8BRRWW2+TuMEZtndvD4pcs0av0NtR7DxqiY3sunhJbBT+E/ybk2PlrdTWnUVuNWp4ZxwmYpitjSx39KwbA/lIdPfl9X76jn2Vh24SBT0kRlP2rcVvbIDxANR2K3cw0nrwofdb8KqjrMciL0MmGybtsfizG/1ZE/WRSDbu4kfyLn2AH8DWu4rsxwTm4VkP0WNMZOyiMepiJ1/rGrp6+cc/wQV0OXx+zRlTbDxP5CX9E1x+4GKPDDy/omtQPZZJyxk36RoXsoY+vjJz7GNcrrV9/s3PSY9P8Agy87rYrnEE+u6L+Jrg7AC/G4nDx+QYufsUGtaj7HsJ8uSaT2ualcF2abPi4QBvrEmk11kj56YxvBYDC3skeJxjcgqlE+25JHuqz7M3K2jNokceBiPS2e3m3rVrmE2ZFELRxon1VApzU19W3wh60V7KZu/wBl+FgIeUd/LxLPci/sP66uKIALAWHlXVFS1dX+Q1Sp4G2PwCzIUYsFPHKSCfeKrg7LsBe/dm/1m/zq2UUKmuDrWSq/wZ4H8mf0mrn+DDAfkz+k3+dWqSUKLsQB1JAH315FMrcCD7CDXe5X05tRVT2XYD8mf0mr2rbRRvr6G1BUVvRtNsPhZJUALLa1+GrAfrqVprtLZyTxtHILo1ri5HA3Go4aisrGfJ1lex+8s0UULhO9zElxlKnIACSoPQfbajaG95EDzRZXUSRqpFzdWtfTrU5FsaNcnrEx3ylmJIuLHjx0pv8AvWw+RkCWVnEhAJHjB4+VM3R8M4oZ7O3m7zEYhCMscSK12BB1ve9/ZSGz962lw2IcBRNESAt9NfiyfaKmJdgQs0jlTeQKr6nUKbgVy27kBeR8ljIoR7EgFQbjThyGtGY+BiiJwG+BcKGUI6o7TJ8pSi5tPIjn5042LtPETQLiGyKrKzBADcAA5fFfjprUkdhw96JcgzhO7v1ToevvrjB7uwxLlQMF8XhzNlGbjYXsK46n0gSZXoN7JjgWxFlLeGwysALmx1+VUts/a8vpRw8mU/BiVWUEaZrEMKWXdWAQmGzGM28JdjaxuLG+nupzgdjRxOzoDmewLEljYcBc8B5UOp84QJMjdqbzdxikiYDu2U3f5r65R77VHSb4ynDNKECsMR3NiCbLmABIGpNiDbzqw4vYMMjFnXMSVJ15obrp5Gkpt2IGDgqbPIJTZmB7wWswN9OA4V1OPaBpkdj96GgkwyuLxyX7xyCoS5AQkHgCb8aZHfh+6mfuxmWZYox1DeqzeXE1Yp93oXUq6lwyhDmJN1DZgLnzJpN92cOwlBS/elS+p1KjwkfNI8qN0fDmKGEm2poZ+5kyvmiaRWAIsUtcEdNdDTHYW9GJxMcpRY2yxBgdQBLx7sjnpz86sEW70KszWJZlyEszE5egJOnurzZ+7cEDZo1KkoEPiNio4XHAnzo3Rjg7isiG7G2nxUfeFcq6C3POPX919KSh2rNPiJo4iqLCVUlhcsxFzz0AqV2dsyOBMkYstybEk6k3OppGTYcRkaSzK7ABirMtwOFwDY1nM5Z3DI7F7zZMZFB4cjAq7X1EhF1X3gGmI3qlOOOHAQgSBMut+7yFme/DQ20qcn3bgdSrJxcSE3N844G/GuTuzAZO8ynPnEmbMb5wuW/2GxHOtKo+GcUR2y9pNipJ4pLZEkKgBW4KQQS/C/lU1s3ZEcGbuwRm1OpP/quMFsSOJ2dMwLkswzMVzHict7CpCsU/htL6FFFFZOhRRRQAUUUUAFFFFABRRRQAUUUUAFFFFABRRRQAUUUUAFFFFABRRRQAUUUUAFFFFA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2225" y="-6858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AutoShape 4" descr="data:image/jpeg;base64,/9j/4AAQSkZJRgABAQAAAQABAAD/2wCEAAkGBhMSERQUExQVFBUWGBgXFxgYGBccGxgWGRQYGRgYGBkdHSYeFx4jGRUVHy8gIycpLCwsFx8xNTAqNSYrLCkBCQoKDgwOGA8PGiwlHiIsKSwpKiwpKSksKSwqLCksKSwsLCosLCwpLCwsLCksLCwsLCwsLCwsKSwpLCwsLCkpLP/AABEIAHgAtAMBIgACEQEDEQH/xAAcAAABBQEBAQAAAAAAAAAAAAAAAwQFBgcCAQj/xABMEAACAQIDBQQECQUPBAMAAAABAgMAEQQSIQUGMUFRBxMiYRQycYEjM0JSYnKRobFTY5LB4hUWFyRDZHOCoqOy0dLj8HSzwvElNJP/xAAZAQADAQEBAAAAAAAAAAAAAAAAAwQCAQX/xAAnEQADAAEDBQABBAMAAAAAAAAAAQIRAxIxBBMhQVEyYZGhsSLw8f/aAAwDAQACEQMRAD8At/8ACtqB6Nxj7z43yvb4v767h7Uy2T+LaOpa/e8LX0+L14VnoW7KBqTh+H9WlMI5HcLbQo1/aC1X9mCbuUX3D9qmYxfxa3eMV+N4WNr/ABetTn77/wA1/b/ZrI8Bxwn9I3+Kr2iE6AXPlXHowG+iw/vv/Nf2/wBmgb3fmv7f7NN8Du07ayeEdOdT2F2RFHwUE9TrSa7aGTvZF4jeDE5QYsGZCTaxlCADrcofwp9gcVim1kgij8hOzH/sgffS+M2vBCLyypGPpMB91VvG9q2AQ2WRpT0jUmlqKr8ZN5xyy3ivaz9+06V/iMFOw6spA/GkTvzjz/IRJ9Z1/wBVbXT2zPcRo1FZyN9Mb/Nh/XT/AFV4d9sdyXDt7HT/AFVpdLb+fuYrWlGj3rlyeQB9pt+o1n8W/wDjR6+DzD82QfwY08h7U4BpNFPCfpRm1crptSfQTrw/+FpnxMy8Ig3sf9mozEbzul80BFvpfs0ps/fbBTfF4iO55E5T99S7KjjUBgfYRS8bfyQzO7hmZSdttiR6Jw0+P/2q8Hbf/NP7/wD2qmtv9k+GmzNFeFz09W/mOVZft7cvFYP4yMlOTrqvvI4e+mStNmW6ReP4bf5p/f8A+1XLdt9rfxP+/wD9qsyiQk2FKYjCEDQjiPspvZkxvZskPaVdQ5w5AKZ7h787W9SnEPaGrBT3Vs3C7+dvm1StlSP6PHaxHdmwPUGnS8AWUE35cta72YOdxlubfs/kR/8Ap+xXtVEwqbnWvKOzHwO4ysB7OhHH0f8A8aWweIb+Li91ysfK+ZudIKvjT/pz/hqT3Y2Y874WJb2sxboBma5++m5x5MYFd29mSYloMsd7SMWe1ggBH49K1zZ2yEiGmrdTSezNmxYODIpyogJZjz6sTWc7ydoMuLZocGRHCo+EmY2AHW/yR05mp/8APWeFwOwo55LlvL2gYXBghnDycAim5v59Ko21N9sfMLu6YCE8C2shHkvrH22FUwbYSAn0YEudGnkF2P8ARr8gHrxqPMLO12a7txzEk/1jyqzS6WUT3rslMZtHDZiSsmLf58rFVJ+qNaTG9Uy6RCOEfQQX+03NIR7uzN6qhj0DLm+zjXEmxJ19eNk+sCP1VUpjhiHVMJttzv68jt7TSa4xutIMmUkHlTpMA9gSMoPDNpf2XpimUKdU/Z0Mc/X7hQ07HjRLg3SxZSAeB5H2GuBTYSJ9Rv2KxzMOBI9hNP4948SosJmI6NZh99RwrljTKmWvKJ41KT8MfybYRz8Nho2+lGSjfdp91S+yNvNF/wDUxjRt+RxHqnyD6D7aqrGkXqS9KWehp6tLk2HZXam0bLHj4u5J4SLqjeYIuD7jV8gxMWIjurJJGw5EEEedfNmz9tyQgoLPG3rRPqh93yT5ip7d/azwsZcAzKRq+Gc5rjqh+UPvFedq9KvXgvjW+l03u7LwAZcIDfiY/wDT/lWfrs3Xx3uDqPMcjW07n76xY+O6+GRfXQnUeY8r1Fb/AG6IkRp4R8IurKPlAcfeONIi3D22MqU1mSoRMgRNSDlIB6C9LxS2A1zedRsU6dytxdrMPv4UJiNNBYdKrEkt6TRUG2IPWiuAIRjxxf8ATn/DWr9n+xO4wcRYDOwzE8wGNwKznd3CCTF4RDwaKx9lta1Le7aowuClkGhC5V+sRYVNrZbUr2O0/GWzPu0Ted8XiPQYWyxrfvW5WGrE24hQOHM1Qtq7RVgIoQUgTgDxducj9WP3Uuk5TCO59fEuQTz7tCLi/m17+yoavS0dOZSI9W2z2ncWHLHKTlQeJ2PTiSevQDzrnZ0yK95EDjKQAb2uRodOlL4GSKMhpT3wXURLcKzcs7GwC34jWm0xUoncFsyMN3zqSCO9tzEI0RR9OQgAdAxqBkxE8juRnW7eopbKvRbXqZG9ozIW8XrStpZTOBaFbfMj8P2U3G1JJRGkAYkKSwCjM0rE55GbkLaeykTlPLQ6trWEx1ulsgGDFYsqJDAoCIeHeEE5z1ygVXWkLnM5LMdSTxJ61ct0Md+50j+kyRiOVbPCLux6NYCw4mut593DhSk+DCtBMfg3AuUZuC6+r5HyrU6m3Ue73wYcZhY9chgdhH9z3SRgjOyy+LhDEOLkciwNgOJvUZPLFCAIxluLh2UNM4+dlPhiXoDran239p+jsuFAzmMB5mJvnxLC4zfOCE8OFxVZaQsSzEsxNyTzP/OXKmaEVb3N+BPUakwklySRBljdrlwgubgZk6HTip4GnmA2IqMjN8IwClk5d4/xUZ68CW6CjYeGyYfHSNoRh9B5lvDf220HkajF2niNGBPyje1rs4sx8zbS/KtW6bcy+DmmpSVWuSMnJzNmILZmzEcCbm5Hle9vKm7GnEeHZyQOXEngB59KbScSL3867n0dS8nBNdRylSGUkEG4I4g9QeRrmissavBZsPtNr+mYf4OeKxmC6CRTp3gA4XOjL53rcN194ExuGSZdLizDo3AivnjYW0O5mVuK8GHIqdGFaB2XYpsPtGfCX8DZyo6ZfED+iah6rSTnPwp0b84Ot/tjej4gsvqSeIW5NzFV6CbTU1qfaTgc+CZraxlWHsvY1jsmItS9Gt0G7WGdYiazGxNFeJLcXtaimGSy7lyD0/Bf0R/wmrj2vqTs1rflI7+y5vVB2DP3WJwkltFQ/rvWvbe2cuLwkkfz0uvttcffU1vbqTTGT5lowGVwsGCYjMq57jqRKSR+Fc7w7UjnkDRoEAFjpal4MITDNhmBEsLGRF5kW+FX3WvUFXqzhkN5TPaKKKaKO4IS7Ko4swUe0kCrdvJiVwU64SAeCLKZz8qVzqQx5qByqoRsQQRoQQR7Qbg/bapjau0FxUhmc5JWAD6EqzAWzDpccqXUt0s8G5pJP6dbWxGGeNO5WTvSxMrudGB4AC9XrcHGr6Esc+qmcCEHmVUsbeQtWeRpENWZn8lFvtJ4U7XbsnexPoBD8Wg9VQeIHmeZNcvR3ztRydZRW6hnicQZJJJG1Lu7H3sa5AvoNSeXX2U8k2fdiYypQkkXYAgE3sQTpa9LwYuPDWZLSzfJP8nGev0259KqVKYSXJFUO9Rt8E1ioFwuCaOTWS6yTJe+ZzpBC3uDORVZxODl7wd8cpsG4jQHUZQDYAV7BiS4kWQs2ZhKzc8631PuPCuGxyXzP8L9EeFT5MeJHkKlmXLeeWXbppLHCJnEbKHoYa4jD5pnJ9bu/VhUjq5NwPfVbOx57A909iQBpxuLi3UW1vwqWm3kWURCYEjMXmy/LIFkC/NVV0ApOXetmE2gR5LKGAvliFvg1HAXAtfnS1vQ7EMi12RMeEba2tpxvwt191KbY2ScOyIzAyFQzqNchPBD5241KQ72kSQM2bLEtsvVtfEx5gmxt0FQGJnLsWbVmJZieJY6k/bWpdN+QanHgmNr7ZjmSJEjCsgsSABytVu3MP8A877IiD7RCt/vqk7u4NXlzSaRxjO58hwHvNhWg9kuy3mxM2OcEA5gvmWOv2ACk67U6bX6f2a08us/74L5vu1sBiL/ADPvuKwqXl9lbB2obTEeD7u/ikIFvIamsbMt6i0FiSnU5FowbaUVxCSRRVIoksIbyYc/mm/XWndme3e9wkcbnxpmAvzUNp76y/Cnx4f+if8AXS2w9oND6I6GxEr+8XNx770rUjejUVtZb+0vc6QSDH4b4xLM4A1uvyh104is6xuDWdWngXL+VhGpQ82TmU/Ct53a3kjxsRZdCCVdTyI/EVU97+zIs/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/FhwrZj8s31FuVZbvwdlQ2LS7IPcpKjFtAZVHFASbN5qbceR40jiNmovfMSSkbqgAIuzML8eFgBSY2s6NE6eFo1CfWAJNmHMG5BFejbZzzFo1dJjmaO5ABHqlTyIpT3lEqA2bgYp54oxnXPfNqDYgXGU28udNnVI5bMjFbeqxF762NxSuE2qsU0ciRDwX0LXzEi3iNvPpTSUiRgEQi+gUEsSb3/4Kz5z+gzxg5xToW8ClV00JufPWlMBs95nyoL9TwCjmWPIU/GwBGA2Kk7kHgijNK3sUGy+81ZthbpYjHgLFH6JhAddSWk82Omc25aAVmtRSjSjJHbK2OcY64PC3MYbNNKeDsNL6cEGthzvW5bI2ZHhMOkS6JGupP2ljSewd3ocHEI4lAAtdubHqTVB7Qt/lfNhYDztI97X+iP115mpqPWrC4LIhQsvkg9+dtjF4liD4E8Ke7ifearkUHEH/AJektRryrp5SKplKVgS/Pk9kBvpXlImWig6bonZ3ggVIjPhBVfEdAaI+zrBDKBGfASV8TaE8as9Fed3K+lO1fCA2fuXhoGDRBkIYtox4njfrU8BRRWW2+TuMEZtndvD4pcs0av0NtR7DxqiY3sunhJbBT+E/ybk2PlrdTWnUVuNWp4ZxwmYpitjSx39KwbA/lIdPfl9X76jn2Vh24SBT0kRlP2rcVvbIDxANR2K3cw0nrwofdb8KqjrMciL0MmGybtsfizG/1ZE/WRSDbu4kfyLn2AH8DWu4rsxwTm4VkP0WNMZOyiMepiJ1/rGrp6+cc/wQV0OXx+zRlTbDxP5CX9E1x+4GKPDDy/omtQPZZJyxk36RoXsoY+vjJz7GNcrrV9/s3PSY9P8Agy87rYrnEE+u6L+Jrg7AC/G4nDx+QYufsUGtaj7HsJ8uSaT2ualcF2abPi4QBvrEmk11kj56YxvBYDC3skeJxjcgqlE+25JHuqz7M3K2jNokceBiPS2e3m3rVrmE2ZFELRxon1VApzU19W3wh60V7KZu/wBl+FgIeUd/LxLPci/sP66uKIALAWHlXVFS1dX+Q1Sp4G2PwCzIUYsFPHKSCfeKrg7LsBe/dm/1m/zq2UUKmuDrWSq/wZ4H8mf0mrn+DDAfkz+k3+dWqSUKLsQB1JAH315FMrcCD7CDXe5X05tRVT2XYD8mf0mr2rbRRvr6G1BUVvRtNsPhZJUALLa1+GrAfrqVprtLZyTxtHILo1ri5HA3Go4aisrGfJ1lex+8s0UULhO9zElxlKnIACSoPQfbajaG95EDzRZXUSRqpFzdWtfTrU5FsaNcnrEx3ylmJIuLHjx0pv8AvWw+RkCWVnEhAJHjB4+VM3R8M4oZ7O3m7zEYhCMscSK12BB1ve9/ZSGz962lw2IcBRNESAt9NfiyfaKmJdgQs0jlTeQKr6nUKbgVy27kBeR8ljIoR7EgFQbjThyGtGY+BiiJwG+BcKGUI6o7TJ8pSi5tPIjn5042LtPETQLiGyKrKzBADcAA5fFfjprUkdhw96JcgzhO7v1ToevvrjB7uwxLlQMF8XhzNlGbjYXsK46n0gSZXoN7JjgWxFlLeGwysALmx1+VUts/a8vpRw8mU/BiVWUEaZrEMKWXdWAQmGzGM28JdjaxuLG+nupzgdjRxOzoDmewLEljYcBc8B5UOp84QJMjdqbzdxikiYDu2U3f5r65R77VHSb4ynDNKECsMR3NiCbLmABIGpNiDbzqw4vYMMjFnXMSVJ15obrp5Gkpt2IGDgqbPIJTZmB7wWswN9OA4V1OPaBpkdj96GgkwyuLxyX7xyCoS5AQkHgCb8aZHfh+6mfuxmWZYox1DeqzeXE1Yp93oXUq6lwyhDmJN1DZgLnzJpN92cOwlBS/elS+p1KjwkfNI8qN0fDmKGEm2poZ+5kyvmiaRWAIsUtcEdNdDTHYW9GJxMcpRY2yxBgdQBLx7sjnpz86sEW70KszWJZlyEszE5egJOnurzZ+7cEDZo1KkoEPiNio4XHAnzo3Rjg7isiG7G2nxUfeFcq6C3POPX919KSh2rNPiJo4iqLCVUlhcsxFzz0AqV2dsyOBMkYstybEk6k3OppGTYcRkaSzK7ABirMtwOFwDY1nM5Z3DI7F7zZMZFB4cjAq7X1EhF1X3gGmI3qlOOOHAQgSBMut+7yFme/DQ20qcn3bgdSrJxcSE3N844G/GuTuzAZO8ynPnEmbMb5wuW/2GxHOtKo+GcUR2y9pNipJ4pLZEkKgBW4KQQS/C/lU1s3ZEcGbuwRm1OpP/quMFsSOJ2dMwLkswzMVzHict7CpCsU/htL6FFFFZOhRRRQAUUUUAFFFFABRRRQAUUUUAFFFFABRRRQAUUUUAFFFFABRRRQAUUUUAFFFFA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2225" y="-6858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953000" y="6034088"/>
            <a:ext cx="426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69AA"/>
                </a:solidFill>
              </a:rPr>
              <a:t>http://en.wikipedia.org/wiki/Firefighting_in_the_United_States</a:t>
            </a:r>
          </a:p>
        </p:txBody>
      </p:sp>
      <p:sp>
        <p:nvSpPr>
          <p:cNvPr id="18438" name="Title 1"/>
          <p:cNvSpPr txBox="1">
            <a:spLocks/>
          </p:cNvSpPr>
          <p:nvPr/>
        </p:nvSpPr>
        <p:spPr bwMode="auto">
          <a:xfrm>
            <a:off x="4452258" y="391888"/>
            <a:ext cx="4572000" cy="5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/>
              <a:t>Agenda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26906" y="1560513"/>
            <a:ext cx="2719388" cy="3705225"/>
            <a:chOff x="5486400" y="1609725"/>
            <a:chExt cx="2719388" cy="3705225"/>
          </a:xfrm>
        </p:grpSpPr>
        <p:sp>
          <p:nvSpPr>
            <p:cNvPr id="2" name="Rounded Rectangle 1"/>
            <p:cNvSpPr/>
            <p:nvPr/>
          </p:nvSpPr>
          <p:spPr>
            <a:xfrm>
              <a:off x="5486400" y="1609725"/>
              <a:ext cx="2719388" cy="37052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50013" y="2419350"/>
              <a:ext cx="1073150" cy="11588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50013" y="2925763"/>
              <a:ext cx="1073150" cy="11588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50013" y="3425825"/>
              <a:ext cx="1073150" cy="11588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50013" y="3938588"/>
              <a:ext cx="1073150" cy="11588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44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2066925"/>
              <a:ext cx="5778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 bwMode="auto">
          <a:xfrm>
            <a:off x="273946" y="1328205"/>
            <a:ext cx="5010942" cy="3428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>
                <a:latin typeface="+mn-lt"/>
              </a:rPr>
              <a:t>Registration Overview</a:t>
            </a:r>
          </a:p>
          <a:p>
            <a:r>
              <a:rPr lang="en-US" sz="2200" dirty="0" smtClean="0">
                <a:latin typeface="+mn-lt"/>
              </a:rPr>
              <a:t>Support Hub/Admin Articles</a:t>
            </a:r>
          </a:p>
          <a:p>
            <a:r>
              <a:rPr lang="en-US" sz="2200" dirty="0" smtClean="0">
                <a:latin typeface="+mn-lt"/>
              </a:rPr>
              <a:t>Admin Tools </a:t>
            </a:r>
          </a:p>
          <a:p>
            <a:r>
              <a:rPr lang="en-US" sz="2200" dirty="0" smtClean="0">
                <a:latin typeface="+mn-lt"/>
              </a:rPr>
              <a:t>Additional </a:t>
            </a:r>
            <a:r>
              <a:rPr lang="en-US" sz="2200" dirty="0" smtClean="0">
                <a:latin typeface="+mn-lt"/>
              </a:rPr>
              <a:t>Training </a:t>
            </a:r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Scheduled Registration Assignments</a:t>
            </a:r>
          </a:p>
          <a:p>
            <a:r>
              <a:rPr lang="en-US" sz="2200" dirty="0" smtClean="0">
                <a:latin typeface="+mn-lt"/>
              </a:rPr>
              <a:t>Contact Information</a:t>
            </a:r>
            <a:endParaRPr lang="en-US" sz="22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3628" y="348340"/>
            <a:ext cx="2490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Registration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77543" y="1582021"/>
            <a:ext cx="3690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Importance of the URL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URLs for each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Naming convention is: </a:t>
            </a:r>
            <a:r>
              <a:rPr lang="en-US" dirty="0" smtClean="0">
                <a:hlinkClick r:id="rId3"/>
              </a:rPr>
              <a:t>https://collabornation.net/</a:t>
            </a:r>
            <a:r>
              <a:rPr lang="en-US" dirty="0" smtClean="0"/>
              <a:t> login/</a:t>
            </a:r>
            <a:r>
              <a:rPr lang="en-US" dirty="0" err="1" smtClean="0">
                <a:solidFill>
                  <a:srgbClr val="FF0000"/>
                </a:solidFill>
              </a:rPr>
              <a:t>yoursiteinfohere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Without that URL, a customer registers incorrectly (usually into collabornation.net) and without the courses they need.</a:t>
            </a:r>
          </a:p>
        </p:txBody>
      </p:sp>
      <p:pic>
        <p:nvPicPr>
          <p:cNvPr id="1030" name="Picture 6" descr="C:\Users\ddibacco\AppData\Local\Temp\SNAGHTMLa132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336749"/>
            <a:ext cx="5040085" cy="32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29" y="4970540"/>
            <a:ext cx="591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EXAMPLE: https</a:t>
            </a:r>
            <a:r>
              <a:rPr lang="en-US" b="1" dirty="0">
                <a:solidFill>
                  <a:srgbClr val="FF0000"/>
                </a:solidFill>
              </a:rPr>
              <a:t>://collabornation.net/login/ymcanorthshore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4419600" y="381001"/>
            <a:ext cx="45720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 smtClean="0">
                <a:latin typeface="+mn-lt"/>
                <a:cs typeface="Arial" charset="0"/>
              </a:rPr>
              <a:t>Support Hub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079" y="446566"/>
            <a:ext cx="405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SUPPORT.CYPHERWORX.COM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8" y="1395838"/>
            <a:ext cx="7186612" cy="40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Admin Articles</a:t>
            </a:r>
            <a:endParaRPr lang="en-US" sz="3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9" y="1332690"/>
            <a:ext cx="4329884" cy="36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23" y="1729094"/>
            <a:ext cx="4521335" cy="252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1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8" y="1210485"/>
            <a:ext cx="7746512" cy="43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5254" y="291858"/>
            <a:ext cx="396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Admin Tools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6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9" y="1424292"/>
            <a:ext cx="8103140" cy="39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5254" y="291858"/>
            <a:ext cx="3965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Scheduled Registration Assignments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4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42808</TotalTime>
  <Words>158</Words>
  <Application>Microsoft Office PowerPoint</Application>
  <PresentationFormat>On-screen Show (4:3)</PresentationFormat>
  <Paragraphs>40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Hub</vt:lpstr>
      <vt:lpstr>Admin 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ID1</dc:creator>
  <cp:lastModifiedBy>ddibacco</cp:lastModifiedBy>
  <cp:revision>515</cp:revision>
  <cp:lastPrinted>2013-12-05T16:52:49Z</cp:lastPrinted>
  <dcterms:created xsi:type="dcterms:W3CDTF">2012-01-18T21:52:15Z</dcterms:created>
  <dcterms:modified xsi:type="dcterms:W3CDTF">2021-03-15T18:16:44Z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20098468-10C1-46B5-89C1-C1CFB885ED6C</vt:lpwstr>
  </property>
  <property fmtid="{D5CDD505-2E9C-101B-9397-08002B2CF9AE}" pid="3" name="ArticulatePath">
    <vt:lpwstr>Users Group Meeting 10-18-17</vt:lpwstr>
  </property>
</Properties>
</file>